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8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0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5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2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35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825DEDC-DA96-4134-B67A-DE9EE1AA2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8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F2D92-86C3-45F0-B830-24BF0EB4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12. Hafta</a:t>
            </a:r>
            <a:endParaRPr lang="tr-TR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1076A-900A-4D24-A53C-901D54B16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8.12.2021</a:t>
            </a:r>
            <a:endParaRPr lang="tr-TR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8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6D47-7802-45E4-820A-36931C4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r>
              <a:rPr lang="en-US" dirty="0"/>
              <a:t> (Cloud)</a:t>
            </a:r>
            <a:endParaRPr lang="tr-TR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3BCA8D-FAAF-42AB-94DE-89B2457AC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8" y="1803800"/>
            <a:ext cx="7342563" cy="397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3693-C344-47D2-A076-B09C39AB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408" y="1803800"/>
            <a:ext cx="3743463" cy="22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7167-A8AA-4769-AC4D-5F0C5D7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Servisi</a:t>
            </a:r>
            <a:r>
              <a:rPr lang="en-US" dirty="0"/>
              <a:t> (Cloud Service)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AE467-0636-4D1B-ACD6-C476090A0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5130577" cy="4351338"/>
          </a:xfrm>
        </p:spPr>
        <p:txBody>
          <a:bodyPr/>
          <a:lstStyle/>
          <a:p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size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firmaya</a:t>
            </a:r>
            <a:r>
              <a:rPr lang="en-US" dirty="0"/>
              <a:t>)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sunucular</a:t>
            </a:r>
            <a:r>
              <a:rPr lang="en-US" dirty="0"/>
              <a:t> </a:t>
            </a:r>
            <a:r>
              <a:rPr lang="en-US" dirty="0" err="1"/>
              <a:t>satın</a:t>
            </a:r>
            <a:r>
              <a:rPr lang="en-US" dirty="0"/>
              <a:t> </a:t>
            </a:r>
            <a:r>
              <a:rPr lang="en-US" dirty="0" err="1"/>
              <a:t>alıp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, </a:t>
            </a:r>
            <a:r>
              <a:rPr lang="en-US" dirty="0" err="1"/>
              <a:t>ihtiyaca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ölçeklendirme</a:t>
            </a:r>
            <a:r>
              <a:rPr lang="en-US" dirty="0"/>
              <a:t> </a:t>
            </a:r>
            <a:r>
              <a:rPr lang="en-US" dirty="0" err="1"/>
              <a:t>olanağı</a:t>
            </a:r>
            <a:r>
              <a:rPr lang="en-US" dirty="0"/>
              <a:t> da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r>
              <a:rPr lang="en-US" dirty="0"/>
              <a:t> (cloud services) </a:t>
            </a:r>
            <a:r>
              <a:rPr lang="en-US" dirty="0" err="1"/>
              <a:t>kullanılabilir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3D77-98EF-4B0C-A8E2-E84F0D54E552}"/>
              </a:ext>
            </a:extLst>
          </p:cNvPr>
          <p:cNvSpPr txBox="1"/>
          <p:nvPr/>
        </p:nvSpPr>
        <p:spPr>
          <a:xfrm>
            <a:off x="550627" y="5417677"/>
            <a:ext cx="764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https://www.c-sharpcorner.com/article/top-10-cloud-service-providers/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9E27B-975A-4233-9292-EED7CC56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106" y="1618538"/>
            <a:ext cx="3811802" cy="3983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170756-E84F-48FA-9BBA-DB7895D57F51}"/>
              </a:ext>
            </a:extLst>
          </p:cNvPr>
          <p:cNvSpPr txBox="1"/>
          <p:nvPr/>
        </p:nvSpPr>
        <p:spPr>
          <a:xfrm>
            <a:off x="1679287" y="3730022"/>
            <a:ext cx="460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Önde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Sağlayıcıları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Amazon Web </a:t>
            </a:r>
            <a:r>
              <a:rPr lang="en-US" dirty="0" err="1"/>
              <a:t>Servisleri</a:t>
            </a:r>
            <a:r>
              <a:rPr lang="en-US" dirty="0"/>
              <a:t> (AWS)</a:t>
            </a:r>
          </a:p>
          <a:p>
            <a:pPr marL="285750" indent="-285750">
              <a:buFontTx/>
              <a:buChar char="-"/>
            </a:pPr>
            <a:r>
              <a:rPr lang="en-US" dirty="0"/>
              <a:t>Microsoft (Azure)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Google (GCP)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993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999-4CDA-46FD-9118-728064E4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2D37B-43A7-475B-A4CF-4174EA7F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4025346" cy="4351338"/>
          </a:xfrm>
        </p:spPr>
        <p:txBody>
          <a:bodyPr/>
          <a:lstStyle/>
          <a:p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kaynakları</a:t>
            </a:r>
            <a:r>
              <a:rPr lang="en-US" dirty="0"/>
              <a:t> (</a:t>
            </a:r>
            <a:r>
              <a:rPr lang="en-US" dirty="0" err="1"/>
              <a:t>Bilgisayar</a:t>
            </a:r>
            <a:r>
              <a:rPr lang="en-US" dirty="0"/>
              <a:t>,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vb</a:t>
            </a:r>
            <a:r>
              <a:rPr lang="en-US" dirty="0"/>
              <a:t>)</a:t>
            </a:r>
          </a:p>
          <a:p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depolama</a:t>
            </a:r>
            <a:r>
              <a:rPr lang="en-US" dirty="0"/>
              <a:t> (</a:t>
            </a:r>
            <a:r>
              <a:rPr lang="en-US" dirty="0" err="1"/>
              <a:t>örn</a:t>
            </a:r>
            <a:r>
              <a:rPr lang="en-US" dirty="0"/>
              <a:t>. AWS S3)</a:t>
            </a:r>
          </a:p>
          <a:p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servisi</a:t>
            </a:r>
            <a:r>
              <a:rPr lang="en-US" dirty="0"/>
              <a:t> (Oracle, SQL Server, MongoDB, </a:t>
            </a:r>
            <a:r>
              <a:rPr lang="en-US" dirty="0" err="1"/>
              <a:t>InfluxDB</a:t>
            </a:r>
            <a:r>
              <a:rPr lang="en-US" dirty="0"/>
              <a:t>) =&gt; SaaS (Software As A Service)</a:t>
            </a:r>
          </a:p>
          <a:p>
            <a:endParaRPr lang="tr-TR" dirty="0"/>
          </a:p>
        </p:txBody>
      </p:sp>
      <p:pic>
        <p:nvPicPr>
          <p:cNvPr id="1026" name="Picture 2" descr="Types of Cloud Services. Cloud computing has three most common… | by IDM |  Medium">
            <a:extLst>
              <a:ext uri="{FF2B5EF4-FFF2-40B4-BE49-F238E27FC236}">
                <a16:creationId xmlns:a16="http://schemas.microsoft.com/office/drawing/2014/main" id="{520C04C9-E6E7-457C-BC64-71C7C931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98" y="1825625"/>
            <a:ext cx="6055453" cy="36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5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9DDF-9C73-46BF-A143-03DEB275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ortamın</a:t>
            </a:r>
            <a:r>
              <a:rPr lang="en-US" dirty="0"/>
              <a:t> web </a:t>
            </a:r>
            <a:r>
              <a:rPr lang="en-US" dirty="0" err="1"/>
              <a:t>sunucusu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4347-58BE-4787-9C4F-0B68B3D4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4" y="1816623"/>
            <a:ext cx="848796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0108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_2SEEDS">
      <a:dk1>
        <a:srgbClr val="000000"/>
      </a:dk1>
      <a:lt1>
        <a:srgbClr val="FFFFFF"/>
      </a:lt1>
      <a:dk2>
        <a:srgbClr val="22283B"/>
      </a:dk2>
      <a:lt2>
        <a:srgbClr val="E2E2E8"/>
      </a:lt2>
      <a:accent1>
        <a:srgbClr val="A1A571"/>
      </a:accent1>
      <a:accent2>
        <a:srgbClr val="AF9F7E"/>
      </a:accent2>
      <a:accent3>
        <a:srgbClr val="93A77F"/>
      </a:accent3>
      <a:accent4>
        <a:srgbClr val="7FA0BA"/>
      </a:accent4>
      <a:accent5>
        <a:srgbClr val="969DC6"/>
      </a:accent5>
      <a:accent6>
        <a:srgbClr val="8E7FBA"/>
      </a:accent6>
      <a:hlink>
        <a:srgbClr val="6F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122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AvenirNext LT Pro Medium</vt:lpstr>
      <vt:lpstr>Calibri</vt:lpstr>
      <vt:lpstr>Gill Sans Nova</vt:lpstr>
      <vt:lpstr>CelebrationVTI</vt:lpstr>
      <vt:lpstr>12. Hafta</vt:lpstr>
      <vt:lpstr>Bulut Servisleri (Cloud)</vt:lpstr>
      <vt:lpstr>Bulut Servisi (Cloud Service)</vt:lpstr>
      <vt:lpstr>Bulut Servisleri</vt:lpstr>
      <vt:lpstr>Bulut ortamın web sunucusu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Hafta</dc:title>
  <dc:creator>Yasar Kucukefe</dc:creator>
  <cp:lastModifiedBy>Yasar Kucukefe</cp:lastModifiedBy>
  <cp:revision>4</cp:revision>
  <dcterms:created xsi:type="dcterms:W3CDTF">2021-12-08T10:40:42Z</dcterms:created>
  <dcterms:modified xsi:type="dcterms:W3CDTF">2021-12-22T12:27:13Z</dcterms:modified>
</cp:coreProperties>
</file>